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2" r:id="rId2"/>
  </p:sldMasterIdLst>
  <p:sldIdLst>
    <p:sldId id="257" r:id="rId3"/>
    <p:sldId id="258" r:id="rId4"/>
  </p:sldIdLst>
  <p:sldSz cx="23039388" cy="64801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F2F824B-2308-4678-BF2B-76F81CC5F4FF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911" y="576016"/>
            <a:ext cx="16395575" cy="3024082"/>
          </a:xfrm>
        </p:spPr>
        <p:txBody>
          <a:bodyPr anchor="b">
            <a:normAutofit/>
          </a:bodyPr>
          <a:lstStyle>
            <a:lvl1pPr algn="ctr">
              <a:defRPr sz="4536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8911" y="3672099"/>
            <a:ext cx="16395575" cy="1800049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>
                <a:solidFill>
                  <a:schemeClr val="tx1"/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6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4" y="4472119"/>
            <a:ext cx="18719503" cy="535515"/>
          </a:xfrm>
        </p:spPr>
        <p:txBody>
          <a:bodyPr anchor="b">
            <a:normAutofit/>
          </a:bodyPr>
          <a:lstStyle>
            <a:lvl1pPr algn="l">
              <a:defRPr sz="2268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40900" y="880760"/>
            <a:ext cx="15544678" cy="2990609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6944" y="5007634"/>
            <a:ext cx="18719503" cy="466512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7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3" y="576017"/>
            <a:ext cx="18719501" cy="2952079"/>
          </a:xfrm>
        </p:spPr>
        <p:txBody>
          <a:bodyPr anchor="ctr">
            <a:normAutofit/>
          </a:bodyPr>
          <a:lstStyle>
            <a:lvl1pPr algn="l">
              <a:defRPr sz="3024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0" y="4104111"/>
            <a:ext cx="18719503" cy="136803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12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0957" y="743476"/>
            <a:ext cx="1151969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59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24475" y="2592070"/>
            <a:ext cx="1151969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559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8" y="576017"/>
            <a:ext cx="17567530" cy="2592069"/>
          </a:xfrm>
        </p:spPr>
        <p:txBody>
          <a:bodyPr anchor="ctr">
            <a:normAutofit/>
          </a:bodyPr>
          <a:lstStyle>
            <a:lvl1pPr algn="l">
              <a:defRPr sz="3024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64915" y="3168085"/>
            <a:ext cx="16703560" cy="36001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32008" indent="0">
              <a:buFontTx/>
              <a:buNone/>
              <a:defRPr/>
            </a:lvl2pPr>
            <a:lvl3pPr marL="864017" indent="0">
              <a:buFontTx/>
              <a:buNone/>
              <a:defRPr/>
            </a:lvl3pPr>
            <a:lvl4pPr marL="1296025" indent="0">
              <a:buFontTx/>
              <a:buNone/>
              <a:defRPr/>
            </a:lvl4pPr>
            <a:lvl5pPr marL="1728033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0" y="4104111"/>
            <a:ext cx="18719503" cy="1368037"/>
          </a:xfrm>
        </p:spPr>
        <p:txBody>
          <a:bodyPr anchor="ctr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43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2" y="3126303"/>
            <a:ext cx="18719503" cy="1387880"/>
          </a:xfrm>
        </p:spPr>
        <p:txBody>
          <a:bodyPr anchor="b">
            <a:normAutofit/>
          </a:bodyPr>
          <a:lstStyle>
            <a:lvl1pPr algn="l">
              <a:defRPr sz="3024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39" y="4514183"/>
            <a:ext cx="18719505" cy="8129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3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80957" y="743476"/>
            <a:ext cx="1151969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559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24475" y="2592070"/>
            <a:ext cx="1151969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559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928" y="576017"/>
            <a:ext cx="17567530" cy="2592069"/>
          </a:xfrm>
        </p:spPr>
        <p:txBody>
          <a:bodyPr anchor="ctr">
            <a:normAutofit/>
          </a:bodyPr>
          <a:lstStyle>
            <a:lvl1pPr algn="l">
              <a:defRPr sz="3024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6942" y="3672099"/>
            <a:ext cx="18719503" cy="84002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68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0" y="4512122"/>
            <a:ext cx="18719503" cy="960026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0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3" y="576017"/>
            <a:ext cx="18719501" cy="259206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56942" y="3312090"/>
            <a:ext cx="18719503" cy="792021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646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0" y="4104111"/>
            <a:ext cx="18719503" cy="1368037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8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56944" y="576015"/>
            <a:ext cx="18719499" cy="180004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8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99206" y="576015"/>
            <a:ext cx="4177238" cy="48961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6942" y="576016"/>
            <a:ext cx="14255621" cy="4896132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88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807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2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13" y="3126303"/>
            <a:ext cx="16415564" cy="1387880"/>
          </a:xfrm>
        </p:spPr>
        <p:txBody>
          <a:bodyPr anchor="b"/>
          <a:lstStyle>
            <a:lvl1pPr algn="r">
              <a:defRPr sz="378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910" y="4514183"/>
            <a:ext cx="16415566" cy="812998"/>
          </a:xfrm>
        </p:spPr>
        <p:txBody>
          <a:bodyPr anchor="t">
            <a:normAutofit/>
          </a:bodyPr>
          <a:lstStyle>
            <a:lvl1pPr marL="0" indent="0" algn="r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6942" y="2520067"/>
            <a:ext cx="9215755" cy="2952081"/>
          </a:xfrm>
        </p:spPr>
        <p:txBody>
          <a:bodyPr>
            <a:normAutofit/>
          </a:bodyPr>
          <a:lstStyle>
            <a:lvl1pPr>
              <a:defRPr sz="1701"/>
            </a:lvl1pPr>
            <a:lvl2pPr>
              <a:defRPr sz="1512"/>
            </a:lvl2pPr>
            <a:lvl3pPr>
              <a:defRPr sz="1323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0689" y="2520068"/>
            <a:ext cx="9215755" cy="2952080"/>
          </a:xfrm>
        </p:spPr>
        <p:txBody>
          <a:bodyPr>
            <a:normAutofit/>
          </a:bodyPr>
          <a:lstStyle>
            <a:lvl1pPr>
              <a:defRPr sz="1701"/>
            </a:lvl1pPr>
            <a:lvl2pPr>
              <a:defRPr sz="1512"/>
            </a:lvl2pPr>
            <a:lvl3pPr>
              <a:defRPr sz="1323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931" y="2512068"/>
            <a:ext cx="8671765" cy="544514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6942" y="3064583"/>
            <a:ext cx="9215755" cy="2407565"/>
          </a:xfrm>
        </p:spPr>
        <p:txBody>
          <a:bodyPr anchor="t">
            <a:normAutofit/>
          </a:bodyPr>
          <a:lstStyle>
            <a:lvl1pPr>
              <a:defRPr sz="1701"/>
            </a:lvl1pPr>
            <a:lvl2pPr>
              <a:defRPr sz="1512"/>
            </a:lvl2pPr>
            <a:lvl3pPr>
              <a:defRPr sz="1323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175676" y="2520068"/>
            <a:ext cx="8700770" cy="544514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0690" y="3064583"/>
            <a:ext cx="9215757" cy="2407565"/>
          </a:xfrm>
        </p:spPr>
        <p:txBody>
          <a:bodyPr anchor="t">
            <a:normAutofit/>
          </a:bodyPr>
          <a:lstStyle>
            <a:lvl1pPr>
              <a:defRPr sz="1701"/>
            </a:lvl1pPr>
            <a:lvl2pPr>
              <a:defRPr sz="1512"/>
            </a:lvl2pPr>
            <a:lvl3pPr>
              <a:defRPr sz="1323"/>
            </a:lvl3pPr>
            <a:lvl4pPr>
              <a:defRPr sz="1134"/>
            </a:lvl4pPr>
            <a:lvl5pPr>
              <a:defRPr sz="1134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3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1" y="1512041"/>
            <a:ext cx="6706822" cy="1296035"/>
          </a:xfrm>
        </p:spPr>
        <p:txBody>
          <a:bodyPr anchor="b">
            <a:normAutofit/>
          </a:bodyPr>
          <a:lstStyle>
            <a:lvl1pPr algn="l">
              <a:defRPr sz="2268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4744" y="576017"/>
            <a:ext cx="11231704" cy="4896132"/>
          </a:xfrm>
        </p:spPr>
        <p:txBody>
          <a:bodyPr anchor="ctr">
            <a:normAutofit/>
          </a:bodyPr>
          <a:lstStyle>
            <a:lvl1pPr>
              <a:defRPr sz="1890"/>
            </a:lvl1pPr>
            <a:lvl2pPr>
              <a:defRPr sz="1701"/>
            </a:lvl2pPr>
            <a:lvl3pPr>
              <a:defRPr sz="1512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6941" y="2808076"/>
            <a:ext cx="6706822" cy="1728047"/>
          </a:xfrm>
        </p:spPr>
        <p:txBody>
          <a:bodyPr>
            <a:normAutofit/>
          </a:bodyPr>
          <a:lstStyle>
            <a:lvl1pPr marL="0" indent="0">
              <a:buNone/>
              <a:defRPr sz="1512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3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941" y="1512041"/>
            <a:ext cx="10079734" cy="1296035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047627" y="-17280"/>
            <a:ext cx="6191834" cy="6523376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6941" y="2808076"/>
            <a:ext cx="10079734" cy="1728047"/>
          </a:xfrm>
        </p:spPr>
        <p:txBody>
          <a:bodyPr>
            <a:normAutofit/>
          </a:bodyPr>
          <a:lstStyle>
            <a:lvl1pPr marL="0" indent="0">
              <a:buNone/>
              <a:defRPr sz="1701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92678" y="5559151"/>
            <a:ext cx="1727954" cy="345009"/>
          </a:xfrm>
        </p:spPr>
        <p:txBody>
          <a:bodyPr/>
          <a:lstStyle/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56942" y="5559151"/>
            <a:ext cx="9647744" cy="34500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00461" y="5559151"/>
            <a:ext cx="609559" cy="345009"/>
          </a:xfrm>
        </p:spPr>
        <p:txBody>
          <a:bodyPr/>
          <a:lstStyle/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944" y="576015"/>
            <a:ext cx="18719499" cy="1800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4" y="2520067"/>
            <a:ext cx="18719499" cy="295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00555" y="5559151"/>
            <a:ext cx="30239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42" y="5559151"/>
            <a:ext cx="142556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68472" y="5559151"/>
            <a:ext cx="104154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05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32008" rtl="0" eaLnBrk="1" latinLnBrk="0" hangingPunct="1">
        <a:spcBef>
          <a:spcPct val="0"/>
        </a:spcBef>
        <a:buNone/>
        <a:defRPr sz="3024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005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89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02013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701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34022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512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458028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32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90036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32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376046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808054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240062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672070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6944" y="576015"/>
            <a:ext cx="18719499" cy="1800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6944" y="2520067"/>
            <a:ext cx="18719499" cy="295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00555" y="5559151"/>
            <a:ext cx="302392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9231357-093F-467E-B2AE-E37CD3EE4E65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6942" y="5559151"/>
            <a:ext cx="1425562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868472" y="5559151"/>
            <a:ext cx="104154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0F6BF7-9961-4022-88F7-D27E6B35C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432008" rtl="0" eaLnBrk="1" latinLnBrk="0" hangingPunct="1">
        <a:spcBef>
          <a:spcPct val="0"/>
        </a:spcBef>
        <a:buNone/>
        <a:defRPr sz="3024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005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89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02013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701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134022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512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458028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32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890036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323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376046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808054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240062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672070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00000"/>
        <a:buFont typeface="Arial"/>
        <a:buChar char="•"/>
        <a:defRPr sz="1134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4A958A41-0E02-413D-B3D3-301360AA5DFB}"/>
              </a:ext>
            </a:extLst>
          </p:cNvPr>
          <p:cNvSpPr/>
          <p:nvPr/>
        </p:nvSpPr>
        <p:spPr>
          <a:xfrm>
            <a:off x="857250" y="623836"/>
            <a:ext cx="22182138" cy="2599915"/>
          </a:xfrm>
          <a:prstGeom prst="rect">
            <a:avLst/>
          </a:prstGeom>
          <a:solidFill>
            <a:schemeClr val="accent1"/>
          </a:solidFill>
          <a:ln>
            <a:solidFill>
              <a:srgbClr val="4BBB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3">
              <a:defRPr/>
            </a:pPr>
            <a:endParaRPr lang="en-US" sz="1701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BED15BD1-7BBA-467F-AA7D-305D4C1B8227}"/>
              </a:ext>
            </a:extLst>
          </p:cNvPr>
          <p:cNvSpPr txBox="1"/>
          <p:nvPr/>
        </p:nvSpPr>
        <p:spPr>
          <a:xfrm>
            <a:off x="-4564982" y="630767"/>
            <a:ext cx="25903908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13">
              <a:defRPr/>
            </a:pPr>
            <a:r>
              <a:rPr lang="zh-TW" altLang="en-US" sz="8001" b="1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</a:t>
            </a:r>
            <a:r>
              <a:rPr lang="zh-TW" altLang="en-US" sz="9600" b="1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綠色永</a:t>
            </a:r>
            <a:r>
              <a:rPr lang="zh-TW" altLang="en-US" sz="9600" b="1" dirty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 智慧教室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8180B8-06CC-4254-89B8-C1712D5EAB65}"/>
              </a:ext>
            </a:extLst>
          </p:cNvPr>
          <p:cNvGraphicFramePr>
            <a:graphicFrameLocks noGrp="1"/>
          </p:cNvGraphicFramePr>
          <p:nvPr/>
        </p:nvGraphicFramePr>
        <p:xfrm>
          <a:off x="0" y="6887127"/>
          <a:ext cx="23039388" cy="6662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847">
                  <a:extLst>
                    <a:ext uri="{9D8B030D-6E8A-4147-A177-3AD203B41FA5}">
                      <a16:colId xmlns:a16="http://schemas.microsoft.com/office/drawing/2014/main" val="1324001770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2317005630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2267550365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443380143"/>
                    </a:ext>
                  </a:extLst>
                </a:gridCol>
              </a:tblGrid>
              <a:tr h="3422734"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995239"/>
                  </a:ext>
                </a:extLst>
              </a:tr>
              <a:tr h="3240088"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900" dirty="0"/>
                    </a:p>
                  </a:txBody>
                  <a:tcPr marL="91439" marR="91439">
                    <a:solidFill>
                      <a:srgbClr val="00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3994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2429616" y="2355320"/>
            <a:ext cx="20764616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defTabSz="457213"/>
            <a:r>
              <a:rPr lang="zh-TW" altLang="en-US" sz="6000" dirty="0">
                <a:solidFill>
                  <a:prstClr val="white"/>
                </a:solidFill>
                <a:latin typeface="Rockwell Extra Bold" panose="02060903040505020403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6000" dirty="0">
                <a:solidFill>
                  <a:prstClr val="white"/>
                </a:solidFill>
                <a:latin typeface="Rockwell Extra Bold" panose="02060903040505020403" pitchFamily="18" charset="0"/>
                <a:ea typeface="新細明體" panose="02020500000000000000" pitchFamily="18" charset="-120"/>
              </a:rPr>
              <a:t>Green   Sustainable   Smart   Classroom</a:t>
            </a:r>
            <a:endParaRPr lang="zh-TW" altLang="en-US" sz="6000" dirty="0">
              <a:solidFill>
                <a:prstClr val="white"/>
              </a:solidFill>
              <a:latin typeface="Century Gothic" panose="020B0502020202020204"/>
              <a:ea typeface="新細明體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6" t="-3368" r="31421" b="49112"/>
          <a:stretch/>
        </p:blipFill>
        <p:spPr>
          <a:xfrm>
            <a:off x="857251" y="671811"/>
            <a:ext cx="1918035" cy="18787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73" y="3311329"/>
            <a:ext cx="4058035" cy="3043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05" y="3370982"/>
            <a:ext cx="4117998" cy="3088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19" y="3296826"/>
            <a:ext cx="6884890" cy="305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413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BB8180B8-06CC-4254-89B8-C1712D5EAB65}"/>
              </a:ext>
            </a:extLst>
          </p:cNvPr>
          <p:cNvGraphicFramePr>
            <a:graphicFrameLocks noGrp="1"/>
          </p:cNvGraphicFramePr>
          <p:nvPr/>
        </p:nvGraphicFramePr>
        <p:xfrm>
          <a:off x="0" y="6887126"/>
          <a:ext cx="23039388" cy="666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847">
                  <a:extLst>
                    <a:ext uri="{9D8B030D-6E8A-4147-A177-3AD203B41FA5}">
                      <a16:colId xmlns:a16="http://schemas.microsoft.com/office/drawing/2014/main" val="1324001770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2317005630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2267550365"/>
                    </a:ext>
                  </a:extLst>
                </a:gridCol>
                <a:gridCol w="5759847">
                  <a:extLst>
                    <a:ext uri="{9D8B030D-6E8A-4147-A177-3AD203B41FA5}">
                      <a16:colId xmlns:a16="http://schemas.microsoft.com/office/drawing/2014/main" val="443380143"/>
                    </a:ext>
                  </a:extLst>
                </a:gridCol>
              </a:tblGrid>
              <a:tr h="3422734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995239"/>
                  </a:ext>
                </a:extLst>
              </a:tr>
              <a:tr h="3240087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rgbClr val="000000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935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1_網狀">
  <a:themeElements>
    <a:clrScheme name="網狀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網狀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網狀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</Words>
  <Application>Microsoft Office PowerPoint</Application>
  <PresentationFormat>自訂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微軟正黑體</vt:lpstr>
      <vt:lpstr>新細明體</vt:lpstr>
      <vt:lpstr>Arial</vt:lpstr>
      <vt:lpstr>Century Gothic</vt:lpstr>
      <vt:lpstr>Rockwell Extra Bold</vt:lpstr>
      <vt:lpstr>網狀</vt:lpstr>
      <vt:lpstr>1_網狀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fy</dc:creator>
  <cp:lastModifiedBy>fy</cp:lastModifiedBy>
  <cp:revision>2</cp:revision>
  <dcterms:created xsi:type="dcterms:W3CDTF">2023-09-27T01:34:47Z</dcterms:created>
  <dcterms:modified xsi:type="dcterms:W3CDTF">2023-12-13T08:22:43Z</dcterms:modified>
</cp:coreProperties>
</file>